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5" r:id="rId5"/>
    <p:sldId id="267" r:id="rId6"/>
    <p:sldId id="274" r:id="rId7"/>
    <p:sldId id="273" r:id="rId8"/>
    <p:sldId id="272" r:id="rId9"/>
    <p:sldId id="271" r:id="rId10"/>
    <p:sldId id="278" r:id="rId11"/>
    <p:sldId id="277" r:id="rId12"/>
    <p:sldId id="270" r:id="rId13"/>
    <p:sldId id="269" r:id="rId14"/>
    <p:sldId id="260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1"/>
    <a:srgbClr val="EDF2F9"/>
    <a:srgbClr val="FEF6F0"/>
    <a:srgbClr val="E6EDF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E450-5D2B-4BFB-878D-861749C951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987824" y="188640"/>
            <a:ext cx="5976714" cy="236458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Электричество</a:t>
            </a:r>
          </a:p>
          <a:p>
            <a:pPr algn="ctr">
              <a:lnSpc>
                <a:spcPct val="80000"/>
              </a:lnSpc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и электротехнические работы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664296" cy="24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budzon.com.ua/uploads/category/Screenshot_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8999"/>
            <a:ext cx="3024336" cy="30243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5408" y="3573016"/>
            <a:ext cx="4933056" cy="1200329"/>
          </a:xfrm>
          <a:prstGeom prst="rect">
            <a:avLst/>
          </a:prstGeom>
          <a:solidFill>
            <a:srgbClr val="E6EDF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Электрический ток и его использование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852936"/>
            <a:ext cx="153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Тема: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5" name="Picture 7" descr="http://63.img.avito.st/640x480/372235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17232"/>
            <a:ext cx="5652120" cy="113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212976"/>
            <a:ext cx="7805342" cy="954107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СВЕЧЕНИЕ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используется в работе 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неоновых и лампах дневного света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491960" cy="1815882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ХИМИЧЕСКАЯ   РЕАКЦИЯ- 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используется в 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аккумуляторах,  при электрохимической обработке материалов и в опреснителях морской воды.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33" y="4797152"/>
            <a:ext cx="8509339" cy="1384995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РАЗРЯД В ВОЗДУХЕ-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используют в прожекторах, для сварки, резки металлов 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электрометаллургии.</a:t>
            </a: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35696" y="260648"/>
            <a:ext cx="7020272" cy="2062103"/>
          </a:xfrm>
          <a:prstGeom prst="rect">
            <a:avLst/>
          </a:prstGeom>
          <a:solidFill>
            <a:srgbClr val="FFFFD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Устройства преобразующие электрическую энергию в свет, тепло, механическую и химическую энергию, — называются 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7704856" cy="954107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ПРИЁМНИКАМИ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или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ПОТРЕБИТЕЛЯМИ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электрической энергии.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717032"/>
            <a:ext cx="7704856" cy="954107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в электротехнике  такие потребители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называют—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НАГРУЗКОЙ</a:t>
            </a: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5445224"/>
            <a:ext cx="2016224" cy="11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907704" y="4869160"/>
            <a:ext cx="1440160" cy="87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555776" y="5661248"/>
            <a:ext cx="1800200" cy="9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3275856" y="4869160"/>
            <a:ext cx="1422077" cy="88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932040" y="4991982"/>
            <a:ext cx="2016224" cy="18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6444208" y="4725144"/>
            <a:ext cx="1080120" cy="16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7164288" y="5235796"/>
            <a:ext cx="1800795" cy="16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 bwMode="auto">
          <a:xfrm>
            <a:off x="251520" y="548680"/>
            <a:ext cx="1331666" cy="13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Чтобы электрические устройства (нагрузка) работали, их необходимо соединить с источником тока. На практике источник с нагрузкой часто соединяют с помощью дополнительных проводников, в быту и электротехнике называемых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ПРОВОДАМИ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5576" y="2780928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Поэтому: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источник электрической энергии,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нагрузка 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соединительные провода — всё это вместе называется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ЭЛЕКТРИЧЕСКОЙ ЦЕПЬЮ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51520" y="2852936"/>
            <a:ext cx="5909553" cy="229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2231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ЭЛЕКТРИЧЕСКАЯ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ЦЕПЬ</a:t>
            </a:r>
            <a:endParaRPr lang="ru-RU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372200" y="2420888"/>
            <a:ext cx="2211906" cy="33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71600" y="3717032"/>
            <a:ext cx="5256584" cy="2232248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6480720" cy="255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uper2010.ucoz.ua/1/1977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75856" y="1772816"/>
            <a:ext cx="5688632" cy="1584176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563888" y="1916832"/>
            <a:ext cx="5184576" cy="1239838"/>
          </a:xfrm>
          <a:prstGeom prst="rect">
            <a:avLst/>
          </a:prstGeom>
          <a:noFill/>
          <a:ln w="28575">
            <a:noFill/>
          </a:ln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Домашнее</a:t>
            </a:r>
          </a:p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задание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789040"/>
            <a:ext cx="48801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вопросы</a:t>
            </a:r>
          </a:p>
          <a:p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самопроверки </a:t>
            </a:r>
          </a:p>
          <a:p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размышления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908720"/>
            <a:ext cx="8676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Источник питания, электрические провода,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потребитель, нагрузка, электрическая цепь.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49289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rabicPeriod"/>
              <a:tabLst>
                <a:tab pos="6969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такое электрический ток и что такое сила тока, в каких единицах она измеряется?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rabicPeriod"/>
              <a:tabLst>
                <a:tab pos="6969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Назовите носители тока в металлах, жидкостях и газах.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rabicPeriod"/>
              <a:tabLst>
                <a:tab pos="6969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Что называют электрической цепью?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rabicPeriod"/>
              <a:tabLst>
                <a:tab pos="6969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Перечислите основные элементы электрической цепи и функции, которые они выполняют при прохождении тока.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rabicPeriod"/>
              <a:tabLst>
                <a:tab pos="6969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Узнайте, что является источником электрического тока в мотоцикле, автомобиле.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rabicPeriod"/>
              <a:tabLst>
                <a:tab pos="6969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Какие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электропотребители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есть у вас дома?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rabicPeriod"/>
              <a:tabLst>
                <a:tab pos="6969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 счёт чего можно экономить электроэнергию в быту и на производстве?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1818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ЗНАТЬ: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Ответить на вопросы: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88640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Электрическая энергия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которую использует человек, не существует в природе.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Её нельзя откопать,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полезное ископаемое — нефть или уголь.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068960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Человек научился получать электрическую энергию из других видов энергии: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механической,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тепловой,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световой,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энергии химического процесса.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Устройство, преобразующее какую-либо энергию в электрическую, называется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электрической энергии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619672" y="1484784"/>
            <a:ext cx="8755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411760" y="3717032"/>
            <a:ext cx="148261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140968"/>
            <a:ext cx="3294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—гальванический </a:t>
            </a: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элемент,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1556792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—аккумулятор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334780"/>
            <a:ext cx="3558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—электрогенератор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923928" y="1412776"/>
            <a:ext cx="23857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4136103" y="3501008"/>
            <a:ext cx="5007897" cy="292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5373216"/>
            <a:ext cx="47035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батарея </a:t>
            </a: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гальванических элементов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Источником электрической энергии на космических станциях являются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фотоэлементы-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преобразующие солнечную энергию в электрическую.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Рисунок 4" descr="Описание: http://www.doski.ru/i/50/60/150609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2348880"/>
            <a:ext cx="486003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 descr="Описание: http://www.pomosch-v-uchebe.ru/raznoe/16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991" y="3212976"/>
            <a:ext cx="595300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Переносными источниками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электрической энергии являются-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гальванические элементы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аккумуляторы, а также батареи из них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259632" y="2276872"/>
            <a:ext cx="8755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915816" y="2348880"/>
            <a:ext cx="148261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364088" y="2132856"/>
            <a:ext cx="3572959" cy="33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293096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электрическая энергия получается за счёт химического процесса взаимодействия разнородных металлов с особым веществом —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электролитом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380399"/>
            <a:ext cx="9144000" cy="2400657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За направление электрического тока принято движение положительных зарядов, которые перемещаются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от положительного полюса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 источника тока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к отрицательному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по проводнику, подключённому к полюсам.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ЭЛЕКТРИЧЕСКИЙ ТОК-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направленное движение электрических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зарядов</a:t>
            </a: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8064896" cy="1077218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Вещества, пропускающие электрический ток, называют-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ПРОВОДНИКАМИ</a:t>
            </a: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8316416" cy="1569660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Вещества, не пропускающие электрический ток, называют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ДИЭЛЕКТРИКАМИ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ИЛИ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ИЗОЛЯТОРАМИ</a:t>
            </a: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79213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Количество зарядов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протекающих через поперечное сечение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проводника за единицу времени, называется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силой тока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Сила тока измеряется в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амперах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(А) — в честь французского учёного Андре Ампера.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3212976"/>
            <a:ext cx="2797561" cy="1015663"/>
          </a:xfrm>
          <a:prstGeom prst="rect">
            <a:avLst/>
          </a:prstGeom>
          <a:solidFill>
            <a:srgbClr val="FFFFD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СИЛА ТОКА</a:t>
            </a:r>
            <a:endParaRPr lang="ru-RU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09628" y="1723628"/>
            <a:ext cx="112474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lektroas.ru/wp-content/uploads/2012/02/onk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2088232" cy="864096"/>
          </a:xfrm>
          <a:prstGeom prst="rect">
            <a:avLst/>
          </a:prstGeom>
          <a:noFill/>
        </p:spPr>
      </p:pic>
      <p:pic>
        <p:nvPicPr>
          <p:cNvPr id="9" name="Picture 2" descr="http://elektroas.ru/wp-content/uploads/2012/02/onk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08823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4365104"/>
            <a:ext cx="7560840" cy="1692771"/>
          </a:xfrm>
          <a:prstGeom prst="rect">
            <a:avLst/>
          </a:prstGeom>
          <a:solidFill>
            <a:srgbClr val="FFFFD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Ток, у которого сила и направление периодически изменяются, называется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переменным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132856"/>
            <a:ext cx="7560840" cy="1692771"/>
          </a:xfrm>
          <a:prstGeom prst="rect">
            <a:avLst/>
          </a:prstGeom>
          <a:solidFill>
            <a:srgbClr val="FFFFD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Ток называется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постоянным</a:t>
            </a: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если он не меняется с течением времени ни по величине, ни по направлению.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3407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ПОСТОЯННЫМ и ПЕРЕМЕННЫЙ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Прохождение электрического тока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через проводник вызывает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некоторые физические явления 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0888"/>
            <a:ext cx="8604448" cy="1384995"/>
          </a:xfrm>
          <a:prstGeom prst="rect">
            <a:avLst/>
          </a:prstGeom>
          <a:solidFill>
            <a:srgbClr val="FFFFD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ТЕПЛОВОЕ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ДЕЙСТВИЕ- 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используют в работе осветительных и электронагревательных приборов.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650" y="4293096"/>
            <a:ext cx="8770350" cy="1815882"/>
          </a:xfrm>
          <a:prstGeom prst="rect">
            <a:avLst/>
          </a:prstGeom>
          <a:solidFill>
            <a:srgbClr val="FFFFD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МАГНИТНОЕ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ДЕЙСТВИЕ- 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используют в 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измерительных приборах, электромагнитных реле,</a:t>
            </a: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Телефонах, громкоговорителях, электрических </a:t>
            </a: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генераторах, двигателях и т.д.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509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2016-01-20T13:08:03Z</dcterms:created>
  <dcterms:modified xsi:type="dcterms:W3CDTF">2016-02-27T10:35:14Z</dcterms:modified>
</cp:coreProperties>
</file>